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4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4CB44-2A84-4B06-BBE0-D0CB1FC73570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A8A47-398C-437C-8155-D1E329C8EC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4CB44-2A84-4B06-BBE0-D0CB1FC73570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A8A47-398C-437C-8155-D1E329C8EC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4CB44-2A84-4B06-BBE0-D0CB1FC73570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A8A47-398C-437C-8155-D1E329C8EC07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4CB44-2A84-4B06-BBE0-D0CB1FC73570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A8A47-398C-437C-8155-D1E329C8EC0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4CB44-2A84-4B06-BBE0-D0CB1FC73570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A8A47-398C-437C-8155-D1E329C8EC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4CB44-2A84-4B06-BBE0-D0CB1FC73570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A8A47-398C-437C-8155-D1E329C8EC07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4CB44-2A84-4B06-BBE0-D0CB1FC73570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A8A47-398C-437C-8155-D1E329C8EC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4CB44-2A84-4B06-BBE0-D0CB1FC73570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A8A47-398C-437C-8155-D1E329C8EC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4CB44-2A84-4B06-BBE0-D0CB1FC73570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A8A47-398C-437C-8155-D1E329C8EC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4CB44-2A84-4B06-BBE0-D0CB1FC73570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A8A47-398C-437C-8155-D1E329C8EC07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4CB44-2A84-4B06-BBE0-D0CB1FC73570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A8A47-398C-437C-8155-D1E329C8EC07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7D74CB44-2A84-4B06-BBE0-D0CB1FC73570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D33A8A47-398C-437C-8155-D1E329C8EC07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908720"/>
            <a:ext cx="8568952" cy="72019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Муниципальное автономное дошкольное образовательное учреждение </a:t>
            </a:r>
          </a:p>
          <a:p>
            <a:pPr algn="ctr"/>
            <a:r>
              <a:rPr lang="ru-RU" sz="2000" b="1" dirty="0" smtClean="0"/>
              <a:t>Детский сад №1 «Сказка»</a:t>
            </a:r>
          </a:p>
          <a:p>
            <a:pPr algn="ctr"/>
            <a:endParaRPr lang="ru-RU" sz="2000" b="1" dirty="0" smtClean="0"/>
          </a:p>
          <a:p>
            <a:pPr algn="ctr"/>
            <a:endParaRPr lang="ru-RU" sz="2800" b="1" dirty="0" smtClean="0"/>
          </a:p>
          <a:p>
            <a:pPr algn="ctr"/>
            <a:r>
              <a:rPr lang="ru-RU" sz="2800" b="1" dirty="0" smtClean="0"/>
              <a:t>Тема: </a:t>
            </a:r>
            <a:r>
              <a:rPr lang="ru-RU" sz="2400" b="1" dirty="0" smtClean="0"/>
              <a:t>«Рекомендации по оснащению центра </a:t>
            </a:r>
            <a:r>
              <a:rPr lang="ru-RU" sz="2400" b="1" dirty="0" err="1" smtClean="0"/>
              <a:t>валеологии</a:t>
            </a:r>
            <a:r>
              <a:rPr lang="ru-RU" sz="2400" b="1" dirty="0" smtClean="0"/>
              <a:t> в образовательном пространстве группы»</a:t>
            </a:r>
          </a:p>
          <a:p>
            <a:pPr algn="ctr"/>
            <a:endParaRPr lang="ru-RU" sz="2800" b="1" dirty="0" smtClean="0"/>
          </a:p>
          <a:p>
            <a:pPr algn="ctr"/>
            <a:endParaRPr lang="ru-RU" sz="2000" b="1" dirty="0"/>
          </a:p>
          <a:p>
            <a:pPr algn="ctr"/>
            <a:endParaRPr lang="ru-RU" sz="2000" b="1" dirty="0" smtClean="0"/>
          </a:p>
          <a:p>
            <a:pPr algn="ctr"/>
            <a:r>
              <a:rPr lang="ru-RU" sz="2000" b="1" dirty="0"/>
              <a:t>	</a:t>
            </a:r>
            <a:r>
              <a:rPr lang="ru-RU" sz="2000" b="1" dirty="0" smtClean="0"/>
              <a:t>	Подготовила: воспитатель Хомякова Оксана Сергеевна</a:t>
            </a:r>
          </a:p>
          <a:p>
            <a:pPr algn="ctr"/>
            <a:endParaRPr lang="ru-RU" sz="2000" b="1" dirty="0"/>
          </a:p>
          <a:p>
            <a:pPr algn="ctr"/>
            <a:endParaRPr lang="ru-RU" sz="2000" b="1" dirty="0" smtClean="0"/>
          </a:p>
          <a:p>
            <a:pPr algn="ctr"/>
            <a:endParaRPr lang="ru-RU" sz="2000" b="1" dirty="0"/>
          </a:p>
          <a:p>
            <a:pPr algn="ctr"/>
            <a:endParaRPr lang="ru-RU" sz="2000" b="1" dirty="0" smtClean="0"/>
          </a:p>
          <a:p>
            <a:pPr algn="ctr"/>
            <a:endParaRPr lang="ru-RU" sz="2000" b="1" dirty="0"/>
          </a:p>
          <a:p>
            <a:pPr algn="ctr"/>
            <a:r>
              <a:rPr lang="ru-RU" sz="2000" b="1" dirty="0" smtClean="0"/>
              <a:t>г. Приморско-Ахтарск</a:t>
            </a:r>
            <a:endParaRPr lang="ru-RU" sz="2000" b="1" dirty="0"/>
          </a:p>
          <a:p>
            <a:pPr algn="ctr"/>
            <a:endParaRPr lang="ru-RU" sz="2400" dirty="0" smtClean="0"/>
          </a:p>
          <a:p>
            <a:pPr algn="ctr"/>
            <a:endParaRPr lang="ru-RU" sz="2400" dirty="0" smtClean="0"/>
          </a:p>
          <a:p>
            <a:pPr algn="ctr"/>
            <a:endParaRPr lang="ru-RU" sz="2400" dirty="0" smtClean="0"/>
          </a:p>
          <a:p>
            <a:pPr algn="ctr"/>
            <a:endParaRPr lang="ru-RU" sz="2400" dirty="0" smtClean="0"/>
          </a:p>
          <a:p>
            <a:pPr algn="ctr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534249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475656" y="548680"/>
            <a:ext cx="6552728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/>
              <a:t>Задачи </a:t>
            </a:r>
            <a:r>
              <a:rPr lang="ru-RU" sz="3200" b="1" dirty="0" err="1"/>
              <a:t>валеологического</a:t>
            </a:r>
            <a:r>
              <a:rPr lang="ru-RU" sz="3200" b="1" dirty="0"/>
              <a:t> центра :</a:t>
            </a:r>
            <a:endParaRPr lang="ru-RU" sz="3200" dirty="0"/>
          </a:p>
          <a:p>
            <a:r>
              <a:rPr lang="ru-RU" sz="3200" dirty="0"/>
              <a:t>- сохранять и укреплять физическое и психическое здоровье детей;</a:t>
            </a:r>
          </a:p>
          <a:p>
            <a:r>
              <a:rPr lang="ru-RU" sz="3200" dirty="0"/>
              <a:t>- формировать осознанное отношение к своему здоровью;</a:t>
            </a:r>
          </a:p>
          <a:p>
            <a:r>
              <a:rPr lang="ru-RU" sz="3200" dirty="0"/>
              <a:t>- знакомить детей со строением человеческого организма;</a:t>
            </a:r>
          </a:p>
          <a:p>
            <a:r>
              <a:rPr lang="ru-RU" sz="3200" dirty="0"/>
              <a:t>- формировать навыки и соблюдать правила личной гигиены;</a:t>
            </a:r>
          </a:p>
          <a:p>
            <a:r>
              <a:rPr lang="ru-RU" sz="3200" dirty="0"/>
              <a:t>- формировать гармоничную личность.</a:t>
            </a:r>
          </a:p>
        </p:txBody>
      </p:sp>
    </p:spTree>
    <p:extLst>
      <p:ext uri="{BB962C8B-B14F-4D97-AF65-F5344CB8AC3E}">
        <p14:creationId xmlns:p14="http://schemas.microsoft.com/office/powerpoint/2010/main" val="41546626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620688"/>
            <a:ext cx="8064896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/>
              <a:t>Составляющие </a:t>
            </a:r>
            <a:r>
              <a:rPr lang="ru-RU" sz="3200" b="1" dirty="0" err="1" smtClean="0"/>
              <a:t>валеологического</a:t>
            </a:r>
            <a:r>
              <a:rPr lang="ru-RU" sz="3200" b="1" dirty="0" smtClean="0"/>
              <a:t> </a:t>
            </a:r>
            <a:r>
              <a:rPr lang="ru-RU" sz="3200" b="1" dirty="0"/>
              <a:t>центра :</a:t>
            </a:r>
          </a:p>
          <a:p>
            <a:endParaRPr lang="ru-RU" sz="4800" dirty="0" smtClean="0"/>
          </a:p>
          <a:p>
            <a:r>
              <a:rPr lang="ru-RU" sz="4400" b="1" dirty="0" smtClean="0"/>
              <a:t>- </a:t>
            </a:r>
            <a:r>
              <a:rPr lang="ru-RU" sz="4400" b="1" dirty="0"/>
              <a:t>питание</a:t>
            </a:r>
          </a:p>
          <a:p>
            <a:endParaRPr lang="ru-RU" sz="4400" b="1" dirty="0" smtClean="0"/>
          </a:p>
          <a:p>
            <a:r>
              <a:rPr lang="ru-RU" sz="4400" b="1" dirty="0" smtClean="0"/>
              <a:t>- </a:t>
            </a:r>
            <a:r>
              <a:rPr lang="ru-RU" sz="4400" b="1" dirty="0"/>
              <a:t>гигиенические навыки</a:t>
            </a:r>
          </a:p>
          <a:p>
            <a:endParaRPr lang="ru-RU" sz="4400" b="1" dirty="0" smtClean="0"/>
          </a:p>
          <a:p>
            <a:r>
              <a:rPr lang="ru-RU" sz="4400" b="1" dirty="0" smtClean="0"/>
              <a:t>- </a:t>
            </a:r>
            <a:r>
              <a:rPr lang="ru-RU" sz="4400" b="1" dirty="0"/>
              <a:t>физическая культура (спорт)</a:t>
            </a:r>
          </a:p>
        </p:txBody>
      </p:sp>
    </p:spTree>
    <p:extLst>
      <p:ext uri="{BB962C8B-B14F-4D97-AF65-F5344CB8AC3E}">
        <p14:creationId xmlns:p14="http://schemas.microsoft.com/office/powerpoint/2010/main" val="38361474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548680"/>
            <a:ext cx="7632848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/>
              <a:t>Первая </a:t>
            </a:r>
            <a:r>
              <a:rPr lang="ru-RU" sz="3200" b="1" dirty="0"/>
              <a:t>составляющая </a:t>
            </a:r>
            <a:r>
              <a:rPr lang="ru-RU" sz="3200" b="1" dirty="0" err="1"/>
              <a:t>валеологического</a:t>
            </a:r>
            <a:r>
              <a:rPr lang="ru-RU" sz="3200" b="1" dirty="0"/>
              <a:t> центра – питание:</a:t>
            </a:r>
            <a:endParaRPr lang="ru-RU" sz="3200" dirty="0"/>
          </a:p>
          <a:p>
            <a:r>
              <a:rPr lang="ru-RU" sz="3200" dirty="0" smtClean="0"/>
              <a:t>- Художественное слово</a:t>
            </a:r>
          </a:p>
          <a:p>
            <a:r>
              <a:rPr lang="ru-RU" sz="3200" dirty="0" smtClean="0"/>
              <a:t>Во </a:t>
            </a:r>
            <a:r>
              <a:rPr lang="ru-RU" sz="3200" dirty="0"/>
              <a:t>время приема пищи используется художественное слово: стихи, </a:t>
            </a:r>
            <a:r>
              <a:rPr lang="ru-RU" sz="3200" dirty="0" err="1"/>
              <a:t>потешки</a:t>
            </a:r>
            <a:r>
              <a:rPr lang="ru-RU" sz="3200" dirty="0"/>
              <a:t>, пословицы.                                                                                                                    </a:t>
            </a:r>
            <a:r>
              <a:rPr lang="ru-RU" sz="3200" dirty="0" smtClean="0"/>
              <a:t> </a:t>
            </a:r>
          </a:p>
          <a:p>
            <a:r>
              <a:rPr lang="ru-RU" sz="3200" dirty="0" smtClean="0"/>
              <a:t>                                                                                                                              - Дидактические  </a:t>
            </a:r>
            <a:r>
              <a:rPr lang="ru-RU" sz="3200" dirty="0"/>
              <a:t>игры по воспитанию культуры питания     </a:t>
            </a:r>
            <a:endParaRPr lang="ru-RU" sz="3200" dirty="0" smtClean="0"/>
          </a:p>
          <a:p>
            <a:r>
              <a:rPr lang="ru-RU" sz="3200" dirty="0" smtClean="0"/>
              <a:t>Цель</a:t>
            </a:r>
            <a:r>
              <a:rPr lang="ru-RU" sz="3200" dirty="0"/>
              <a:t>: Привитие культуры питания, закрепление знаний о полезных и вредных продуктах.                                                                                                         </a:t>
            </a:r>
            <a:r>
              <a:rPr lang="ru-RU" dirty="0"/>
              <a:t>		 </a:t>
            </a:r>
          </a:p>
        </p:txBody>
      </p:sp>
    </p:spTree>
    <p:extLst>
      <p:ext uri="{BB962C8B-B14F-4D97-AF65-F5344CB8AC3E}">
        <p14:creationId xmlns:p14="http://schemas.microsoft.com/office/powerpoint/2010/main" val="2553122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548680"/>
            <a:ext cx="7776864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/>
              <a:t>Вторая составляющая </a:t>
            </a:r>
            <a:r>
              <a:rPr lang="ru-RU" sz="3200" b="1" dirty="0" err="1"/>
              <a:t>валеологического</a:t>
            </a:r>
            <a:r>
              <a:rPr lang="ru-RU" sz="3200" b="1" dirty="0"/>
              <a:t> центра - гигиенические навыки.                                                                                                                                                 </a:t>
            </a:r>
            <a:endParaRPr lang="ru-RU" sz="3200" b="1" dirty="0" smtClean="0"/>
          </a:p>
          <a:p>
            <a:endParaRPr lang="ru-RU" sz="2800" b="1" dirty="0"/>
          </a:p>
          <a:p>
            <a:pPr marL="457200" indent="-457200">
              <a:buFontTx/>
              <a:buChar char="-"/>
            </a:pPr>
            <a:r>
              <a:rPr lang="ru-RU" sz="3600" dirty="0" smtClean="0"/>
              <a:t>Схемы </a:t>
            </a:r>
            <a:r>
              <a:rPr lang="ru-RU" sz="3600" b="1" dirty="0" smtClean="0"/>
              <a:t>                                                                                          </a:t>
            </a:r>
          </a:p>
          <a:p>
            <a:pPr marL="457200" indent="-457200">
              <a:buFontTx/>
              <a:buChar char="-"/>
            </a:pPr>
            <a:endParaRPr lang="ru-RU" sz="3600" b="1" dirty="0"/>
          </a:p>
          <a:p>
            <a:pPr marL="457200" indent="-457200">
              <a:buFontTx/>
              <a:buChar char="-"/>
            </a:pPr>
            <a:r>
              <a:rPr lang="ru-RU" sz="3600" dirty="0" smtClean="0"/>
              <a:t>Таблицы</a:t>
            </a:r>
            <a:r>
              <a:rPr lang="ru-RU" sz="3600" b="1" dirty="0" smtClean="0"/>
              <a:t>                                                                                           </a:t>
            </a:r>
          </a:p>
          <a:p>
            <a:pPr marL="457200" indent="-457200">
              <a:buFontTx/>
              <a:buChar char="-"/>
            </a:pPr>
            <a:endParaRPr lang="ru-RU" sz="3600" b="1" dirty="0"/>
          </a:p>
          <a:p>
            <a:pPr marL="457200" indent="-457200">
              <a:buFontTx/>
              <a:buChar char="-"/>
            </a:pPr>
            <a:r>
              <a:rPr lang="ru-RU" sz="3600" dirty="0" smtClean="0"/>
              <a:t>Дидактические игры</a:t>
            </a:r>
            <a:r>
              <a:rPr lang="ru-RU" sz="3600" b="1" dirty="0" smtClean="0"/>
              <a:t>                                                                                            </a:t>
            </a:r>
          </a:p>
          <a:p>
            <a:pPr marL="457200" indent="-457200">
              <a:buFontTx/>
              <a:buChar char="-"/>
            </a:pPr>
            <a:endParaRPr lang="ru-RU" sz="3600" b="1" dirty="0"/>
          </a:p>
          <a:p>
            <a:r>
              <a:rPr lang="ru-RU" sz="3600" dirty="0" smtClean="0"/>
              <a:t>- </a:t>
            </a:r>
            <a:r>
              <a:rPr lang="ru-RU" sz="3600" dirty="0"/>
              <a:t>Сюжетно-ролевые </a:t>
            </a:r>
            <a:r>
              <a:rPr lang="ru-RU" sz="3600" dirty="0" smtClean="0"/>
              <a:t>игры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6845463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05535" y="620689"/>
            <a:ext cx="684076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Третья составляющая центра- физическая культура                                                                                  </a:t>
            </a:r>
            <a:endParaRPr lang="ru-RU" sz="2400" b="1" dirty="0" smtClean="0"/>
          </a:p>
          <a:p>
            <a:endParaRPr lang="ru-RU" sz="2400" b="1" dirty="0"/>
          </a:p>
          <a:p>
            <a:r>
              <a:rPr lang="ru-RU" sz="2800" dirty="0" smtClean="0"/>
              <a:t>- </a:t>
            </a:r>
            <a:r>
              <a:rPr lang="ru-RU" sz="2800" dirty="0"/>
              <a:t>Дидактические игры </a:t>
            </a:r>
            <a:r>
              <a:rPr lang="ru-RU" sz="2800" b="1" dirty="0" smtClean="0"/>
              <a:t>                                                      </a:t>
            </a:r>
            <a:r>
              <a:rPr lang="ru-RU" sz="2800" dirty="0"/>
              <a:t>- Картотеки игр (подвижные, пальчиковые).</a:t>
            </a:r>
            <a:r>
              <a:rPr lang="ru-RU" sz="2800" b="1" dirty="0"/>
              <a:t>                                                                                  </a:t>
            </a:r>
            <a:r>
              <a:rPr lang="ru-RU" sz="2800" dirty="0"/>
              <a:t>- Физкультминутки.</a:t>
            </a:r>
            <a:r>
              <a:rPr lang="ru-RU" sz="2800" b="1" dirty="0"/>
              <a:t>                                                                                                                      </a:t>
            </a:r>
            <a:r>
              <a:rPr lang="ru-RU" sz="2800" dirty="0"/>
              <a:t>- Картотеки: утренней гимнастики, гимнастики после сна, зрительной гимнастики, дыхательной гимнастики.</a:t>
            </a:r>
            <a:r>
              <a:rPr lang="ru-RU" sz="2800" b="1" dirty="0"/>
              <a:t>                                                                                                              </a:t>
            </a:r>
            <a:r>
              <a:rPr lang="ru-RU" sz="2800" dirty="0"/>
              <a:t>- </a:t>
            </a:r>
            <a:r>
              <a:rPr lang="ru-RU" sz="2800" dirty="0" err="1"/>
              <a:t>Лэпбук</a:t>
            </a:r>
            <a:r>
              <a:rPr lang="ru-RU" sz="2800" dirty="0"/>
              <a:t> или папка </a:t>
            </a:r>
            <a:r>
              <a:rPr lang="ru-RU" sz="2800" b="1" dirty="0" smtClean="0"/>
              <a:t>                                                                                         </a:t>
            </a:r>
            <a:r>
              <a:rPr lang="ru-RU" sz="2800" dirty="0"/>
              <a:t>- Самомассаж (дорожки здоровья, массажные варежки).</a:t>
            </a:r>
            <a:r>
              <a:rPr lang="ru-RU" sz="2800" b="1" dirty="0"/>
              <a:t>                                                                         </a:t>
            </a:r>
            <a:r>
              <a:rPr lang="ru-RU" sz="2800" dirty="0"/>
              <a:t>- Массаж (мячики - ежики).</a:t>
            </a:r>
            <a:r>
              <a:rPr lang="ru-RU" sz="2800" b="1" dirty="0"/>
              <a:t>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6118928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07704" y="2060848"/>
            <a:ext cx="626469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b="1" dirty="0"/>
              <a:t>СПАСИБО </a:t>
            </a:r>
            <a:endParaRPr lang="ru-RU" sz="5400" b="1" dirty="0" smtClean="0"/>
          </a:p>
          <a:p>
            <a:r>
              <a:rPr lang="ru-RU" sz="5400" b="1" dirty="0" smtClean="0"/>
              <a:t>		ЗА ВНИМАНИЕ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33008728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64</TotalTime>
  <Words>201</Words>
  <Application>Microsoft Office PowerPoint</Application>
  <PresentationFormat>Экран (4:3)</PresentationFormat>
  <Paragraphs>50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Волна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8</cp:revision>
  <dcterms:created xsi:type="dcterms:W3CDTF">2020-11-26T12:27:35Z</dcterms:created>
  <dcterms:modified xsi:type="dcterms:W3CDTF">2020-11-26T13:38:46Z</dcterms:modified>
</cp:coreProperties>
</file>